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autoCompressPictures="0">
  <p:sldMasterIdLst>
    <p:sldMasterId id="2147483648" r:id="rId1"/>
  </p:sldMasterIdLst>
  <p:notesMasterIdLst>
    <p:notesMasterId r:id="rId7"/>
  </p:notesMasterIdLst>
  <p:sldIdLst>
    <p:sldId id="256" r:id="rId2"/>
    <p:sldId id="257" r:id="rId3"/>
    <p:sldId id="258" r:id="rId4"/>
    <p:sldId id="259" r:id="rId5"/>
    <p:sldId id="260"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CC0099"/>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1" d="100"/>
          <a:sy n="111" d="100"/>
        </p:scale>
        <p:origin x="5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9F58F3-C094-4201-9A45-4BCD2EB44012}" type="datetimeFigureOut">
              <a:rPr lang="nl-NL" smtClean="0"/>
              <a:t>23-3-2025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5E1A71-D893-4C4D-8471-51A74E19683E}" type="slidenum">
              <a:rPr lang="nl-NL" smtClean="0"/>
              <a:t>‹nr.›</a:t>
            </a:fld>
            <a:endParaRPr lang="nl-NL"/>
          </a:p>
        </p:txBody>
      </p:sp>
    </p:spTree>
    <p:extLst>
      <p:ext uri="{BB962C8B-B14F-4D97-AF65-F5344CB8AC3E}">
        <p14:creationId xmlns:p14="http://schemas.microsoft.com/office/powerpoint/2010/main" val="2578397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nl-NL"/>
              <a:t>Klik om stijl te bewerken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EE2A7EA-2537-471B-8FB3-08A5D6BA24F9}" type="datetime1">
              <a:rPr lang="en-US" smtClean="0"/>
              <a:t>3/23/2025</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r>
              <a:rPr lang="nl-NL"/>
              <a:t>kijk voor meer moederdagideeën op jufsandra.jouwweb.nl</a:t>
            </a:r>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‹nr.›</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BF9F4853-152D-47B7-A8A0-CF4A86136DF1}" type="datetime1">
              <a:rPr lang="en-US" smtClean="0"/>
              <a:t>3/23/2025</a:t>
            </a:fld>
            <a:endParaRPr lang="en-US" dirty="0"/>
          </a:p>
        </p:txBody>
      </p:sp>
      <p:sp>
        <p:nvSpPr>
          <p:cNvPr id="6" name="Footer Placeholder 5"/>
          <p:cNvSpPr>
            <a:spLocks noGrp="1"/>
          </p:cNvSpPr>
          <p:nvPr>
            <p:ph type="ftr" sz="quarter" idx="11"/>
          </p:nvPr>
        </p:nvSpPr>
        <p:spPr/>
        <p:txBody>
          <a:bodyPr/>
          <a:lstStyle/>
          <a:p>
            <a:r>
              <a:rPr lang="nl-NL"/>
              <a:t>kijk voor meer moederdagideeën op jufsandra.jouwweb.nl</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nl-NL"/>
              <a:t>Klik om stijl te bewerken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66BF980B-5FC6-4924-8C32-9D196BAE6DFD}" type="datetime1">
              <a:rPr lang="en-US" smtClean="0"/>
              <a:t>3/23/2025</a:t>
            </a:fld>
            <a:endParaRPr lang="en-US" dirty="0"/>
          </a:p>
        </p:txBody>
      </p:sp>
      <p:sp>
        <p:nvSpPr>
          <p:cNvPr id="5" name="Footer Placeholder 4"/>
          <p:cNvSpPr>
            <a:spLocks noGrp="1"/>
          </p:cNvSpPr>
          <p:nvPr>
            <p:ph type="ftr" sz="quarter" idx="11"/>
          </p:nvPr>
        </p:nvSpPr>
        <p:spPr/>
        <p:txBody>
          <a:bodyPr/>
          <a:lstStyle/>
          <a:p>
            <a:r>
              <a:rPr lang="nl-NL"/>
              <a:t>kijk voor meer moederdagideeën op jufsandra.jouwweb.nl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nl-NL"/>
              <a:t>Klik om stijl te bewerken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C5EE478-AECD-48EF-9D3B-4267D162BABA}" type="datetime1">
              <a:rPr lang="en-US" smtClean="0"/>
              <a:t>3/23/2025</a:t>
            </a:fld>
            <a:endParaRPr lang="en-US" dirty="0"/>
          </a:p>
        </p:txBody>
      </p:sp>
      <p:sp>
        <p:nvSpPr>
          <p:cNvPr id="5" name="Footer Placeholder 4"/>
          <p:cNvSpPr>
            <a:spLocks noGrp="1"/>
          </p:cNvSpPr>
          <p:nvPr>
            <p:ph type="ftr" sz="quarter" idx="11"/>
          </p:nvPr>
        </p:nvSpPr>
        <p:spPr/>
        <p:txBody>
          <a:bodyPr/>
          <a:lstStyle/>
          <a:p>
            <a:r>
              <a:rPr lang="nl-NL"/>
              <a:t>kijk voor meer moederdagideeën op jufsandra.jouwweb.nl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nl-NL"/>
              <a:t>Klik om stijl te bewerken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885F4D09-F437-43A5-AFD3-2CE2EBBFAA6A}" type="datetime1">
              <a:rPr lang="en-US" smtClean="0"/>
              <a:t>3/23/2025</a:t>
            </a:fld>
            <a:endParaRPr lang="en-US" dirty="0"/>
          </a:p>
        </p:txBody>
      </p:sp>
      <p:sp>
        <p:nvSpPr>
          <p:cNvPr id="5" name="Footer Placeholder 4"/>
          <p:cNvSpPr>
            <a:spLocks noGrp="1"/>
          </p:cNvSpPr>
          <p:nvPr>
            <p:ph type="ftr" sz="quarter" idx="11"/>
          </p:nvPr>
        </p:nvSpPr>
        <p:spPr/>
        <p:txBody>
          <a:bodyPr/>
          <a:lstStyle/>
          <a:p>
            <a:r>
              <a:rPr lang="nl-NL"/>
              <a:t>kijk voor meer moederdagideeën op jufsandra.jouwweb.nl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nl-NL"/>
              <a:t>Klik om stijl te bewerken</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4037345-5CFA-4F1F-87D6-FBFD22B875F5}" type="datetime1">
              <a:rPr lang="en-US" smtClean="0"/>
              <a:t>3/23/2025</a:t>
            </a:fld>
            <a:endParaRPr lang="en-US" dirty="0"/>
          </a:p>
        </p:txBody>
      </p:sp>
      <p:sp>
        <p:nvSpPr>
          <p:cNvPr id="5" name="Footer Placeholder 4"/>
          <p:cNvSpPr>
            <a:spLocks noGrp="1"/>
          </p:cNvSpPr>
          <p:nvPr>
            <p:ph type="ftr" sz="quarter" idx="11"/>
          </p:nvPr>
        </p:nvSpPr>
        <p:spPr/>
        <p:txBody>
          <a:bodyPr/>
          <a:lstStyle/>
          <a:p>
            <a:r>
              <a:rPr lang="nl-NL"/>
              <a:t>kijk voor meer moederdagideeën op jufsandra.jouwweb.nl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nl-NL"/>
              <a:t>Klik om stijl te bewerken</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2D130394-6722-4576-9589-03AC1468BCDB}" type="datetime1">
              <a:rPr lang="en-US" smtClean="0"/>
              <a:t>3/23/2025</a:t>
            </a:fld>
            <a:endParaRPr lang="en-US" dirty="0"/>
          </a:p>
        </p:txBody>
      </p:sp>
      <p:sp>
        <p:nvSpPr>
          <p:cNvPr id="5" name="Footer Placeholder 4"/>
          <p:cNvSpPr>
            <a:spLocks noGrp="1"/>
          </p:cNvSpPr>
          <p:nvPr>
            <p:ph type="ftr" sz="quarter" idx="11"/>
          </p:nvPr>
        </p:nvSpPr>
        <p:spPr/>
        <p:txBody>
          <a:bodyPr/>
          <a:lstStyle/>
          <a:p>
            <a:r>
              <a:rPr lang="nl-NL"/>
              <a:t>kijk voor meer moederdagideeën op jufsandra.jouwweb.nl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A21A5229-C1DF-41B2-BD17-9FFCC4810AAF}" type="datetime1">
              <a:rPr lang="en-US" smtClean="0"/>
              <a:t>3/23/2025</a:t>
            </a:fld>
            <a:endParaRPr lang="en-US" dirty="0"/>
          </a:p>
        </p:txBody>
      </p:sp>
      <p:sp>
        <p:nvSpPr>
          <p:cNvPr id="5" name="Footer Placeholder 4"/>
          <p:cNvSpPr>
            <a:spLocks noGrp="1"/>
          </p:cNvSpPr>
          <p:nvPr>
            <p:ph type="ftr" sz="quarter" idx="11"/>
          </p:nvPr>
        </p:nvSpPr>
        <p:spPr/>
        <p:txBody>
          <a:bodyPr/>
          <a:lstStyle/>
          <a:p>
            <a:r>
              <a:rPr lang="nl-NL"/>
              <a:t>kijk voor meer moederdagideeën op jufsandra.jouwweb.nl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55E85DF-8638-46B9-A137-260BA1D7F304}" type="datetime1">
              <a:rPr lang="en-US" smtClean="0"/>
              <a:t>3/23/2025</a:t>
            </a:fld>
            <a:endParaRPr lang="en-US" dirty="0"/>
          </a:p>
        </p:txBody>
      </p:sp>
      <p:sp>
        <p:nvSpPr>
          <p:cNvPr id="5" name="Footer Placeholder 4"/>
          <p:cNvSpPr>
            <a:spLocks noGrp="1"/>
          </p:cNvSpPr>
          <p:nvPr>
            <p:ph type="ftr" sz="quarter" idx="11"/>
          </p:nvPr>
        </p:nvSpPr>
        <p:spPr/>
        <p:txBody>
          <a:bodyPr/>
          <a:lstStyle/>
          <a:p>
            <a:r>
              <a:rPr lang="nl-NL"/>
              <a:t>kijk voor meer moederdagideeën op jufsandra.jouwweb.nl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1A8CC0F0-5E00-4377-8F41-6E3D52E224F0}" type="datetime1">
              <a:rPr lang="en-US" smtClean="0"/>
              <a:t>3/23/2025</a:t>
            </a:fld>
            <a:endParaRPr lang="en-US" dirty="0"/>
          </a:p>
        </p:txBody>
      </p:sp>
      <p:sp>
        <p:nvSpPr>
          <p:cNvPr id="5" name="Footer Placeholder 4"/>
          <p:cNvSpPr>
            <a:spLocks noGrp="1"/>
          </p:cNvSpPr>
          <p:nvPr>
            <p:ph type="ftr" sz="quarter" idx="11"/>
          </p:nvPr>
        </p:nvSpPr>
        <p:spPr/>
        <p:txBody>
          <a:bodyPr/>
          <a:lstStyle/>
          <a:p>
            <a:r>
              <a:rPr lang="nl-NL"/>
              <a:t>kijk voor meer moederdagideeën op jufsandra.jouwweb.nl</a:t>
            </a:r>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nl-NL"/>
              <a:t>Klik om stijl te bewerken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607A98FE-5E8A-4E85-84F4-4390099AA9C0}" type="datetime1">
              <a:rPr lang="en-US" smtClean="0"/>
              <a:t>3/23/2025</a:t>
            </a:fld>
            <a:endParaRPr lang="en-US" dirty="0"/>
          </a:p>
        </p:txBody>
      </p:sp>
      <p:sp>
        <p:nvSpPr>
          <p:cNvPr id="5" name="Footer Placeholder 4"/>
          <p:cNvSpPr>
            <a:spLocks noGrp="1"/>
          </p:cNvSpPr>
          <p:nvPr>
            <p:ph type="ftr" sz="quarter" idx="11"/>
          </p:nvPr>
        </p:nvSpPr>
        <p:spPr/>
        <p:txBody>
          <a:bodyPr/>
          <a:lstStyle/>
          <a:p>
            <a:r>
              <a:rPr lang="nl-NL"/>
              <a:t>kijk voor meer moederdagideeën op jufsandra.jouwweb.nl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72FA5090-011E-4603-9B72-E26DD9E4301E}" type="datetime1">
              <a:rPr lang="en-US" smtClean="0"/>
              <a:t>3/23/2025</a:t>
            </a:fld>
            <a:endParaRPr lang="en-US" dirty="0"/>
          </a:p>
        </p:txBody>
      </p:sp>
      <p:sp>
        <p:nvSpPr>
          <p:cNvPr id="6" name="Footer Placeholder 5"/>
          <p:cNvSpPr>
            <a:spLocks noGrp="1"/>
          </p:cNvSpPr>
          <p:nvPr>
            <p:ph type="ftr" sz="quarter" idx="11"/>
          </p:nvPr>
        </p:nvSpPr>
        <p:spPr/>
        <p:txBody>
          <a:bodyPr/>
          <a:lstStyle/>
          <a:p>
            <a:r>
              <a:rPr lang="nl-NL"/>
              <a:t>kijk voor meer moederdagideeën op jufsandra.jouwweb.nl</a:t>
            </a:r>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363B1BDD-51EB-40B7-9BC5-344872B9ADC3}" type="datetime1">
              <a:rPr lang="en-US" smtClean="0"/>
              <a:t>3/23/2025</a:t>
            </a:fld>
            <a:endParaRPr lang="en-US" dirty="0"/>
          </a:p>
        </p:txBody>
      </p:sp>
      <p:sp>
        <p:nvSpPr>
          <p:cNvPr id="8" name="Footer Placeholder 7"/>
          <p:cNvSpPr>
            <a:spLocks noGrp="1"/>
          </p:cNvSpPr>
          <p:nvPr>
            <p:ph type="ftr" sz="quarter" idx="11"/>
          </p:nvPr>
        </p:nvSpPr>
        <p:spPr/>
        <p:txBody>
          <a:bodyPr/>
          <a:lstStyle/>
          <a:p>
            <a:r>
              <a:rPr lang="nl-NL"/>
              <a:t>kijk voor meer moederdagideeën op jufsandra.jouwweb.nl</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6BF92FA7-7EB0-4C1F-ADBF-D8A60A9AB627}" type="datetime1">
              <a:rPr lang="en-US" smtClean="0"/>
              <a:t>3/23/2025</a:t>
            </a:fld>
            <a:endParaRPr lang="en-US" dirty="0"/>
          </a:p>
        </p:txBody>
      </p:sp>
      <p:sp>
        <p:nvSpPr>
          <p:cNvPr id="4" name="Footer Placeholder 3"/>
          <p:cNvSpPr>
            <a:spLocks noGrp="1"/>
          </p:cNvSpPr>
          <p:nvPr>
            <p:ph type="ftr" sz="quarter" idx="11"/>
          </p:nvPr>
        </p:nvSpPr>
        <p:spPr/>
        <p:txBody>
          <a:bodyPr/>
          <a:lstStyle/>
          <a:p>
            <a:r>
              <a:rPr lang="nl-NL"/>
              <a:t>kijk voor meer moederdagideeën op jufsandra.jouwweb.nl</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90481C-C859-4379-8FD1-BB4B9B759B8A}" type="datetime1">
              <a:rPr lang="en-US" smtClean="0"/>
              <a:t>3/23/2025</a:t>
            </a:fld>
            <a:endParaRPr lang="en-US" dirty="0"/>
          </a:p>
        </p:txBody>
      </p:sp>
      <p:sp>
        <p:nvSpPr>
          <p:cNvPr id="3" name="Footer Placeholder 2"/>
          <p:cNvSpPr>
            <a:spLocks noGrp="1"/>
          </p:cNvSpPr>
          <p:nvPr>
            <p:ph type="ftr" sz="quarter" idx="11"/>
          </p:nvPr>
        </p:nvSpPr>
        <p:spPr/>
        <p:txBody>
          <a:bodyPr/>
          <a:lstStyle/>
          <a:p>
            <a:r>
              <a:rPr lang="nl-NL"/>
              <a:t>kijk voor meer moederdagideeën op jufsandra.jouwweb.nl</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nl-NL"/>
              <a:t>Klik om stijl te bewerken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ACF4E825-EEDA-4E45-AFB0-5B7D56CA3F44}" type="datetime1">
              <a:rPr lang="en-US" smtClean="0"/>
              <a:t>3/23/2025</a:t>
            </a:fld>
            <a:endParaRPr lang="en-US" dirty="0"/>
          </a:p>
        </p:txBody>
      </p:sp>
      <p:sp>
        <p:nvSpPr>
          <p:cNvPr id="6" name="Footer Placeholder 5"/>
          <p:cNvSpPr>
            <a:spLocks noGrp="1"/>
          </p:cNvSpPr>
          <p:nvPr>
            <p:ph type="ftr" sz="quarter" idx="11"/>
          </p:nvPr>
        </p:nvSpPr>
        <p:spPr/>
        <p:txBody>
          <a:bodyPr/>
          <a:lstStyle/>
          <a:p>
            <a:r>
              <a:rPr lang="nl-NL"/>
              <a:t>kijk voor meer moederdagideeën op jufsandra.jouwweb.nl</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nl-NL"/>
              <a:t>Klik om stijl te bewerken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6EEC16B0-0EA1-4947-B7B0-480742263EAD}" type="datetime1">
              <a:rPr lang="en-US" smtClean="0"/>
              <a:t>3/23/2025</a:t>
            </a:fld>
            <a:endParaRPr lang="en-US" dirty="0"/>
          </a:p>
        </p:txBody>
      </p:sp>
      <p:sp>
        <p:nvSpPr>
          <p:cNvPr id="6" name="Footer Placeholder 5"/>
          <p:cNvSpPr>
            <a:spLocks noGrp="1"/>
          </p:cNvSpPr>
          <p:nvPr>
            <p:ph type="ftr" sz="quarter" idx="11"/>
          </p:nvPr>
        </p:nvSpPr>
        <p:spPr/>
        <p:txBody>
          <a:bodyPr/>
          <a:lstStyle/>
          <a:p>
            <a:r>
              <a:rPr lang="nl-NL"/>
              <a:t>kijk voor meer moederdagideeën op jufsandra.jouwweb.nl</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4000">
              <a:srgbClr val="FF99FF"/>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D6DC5C5-B787-4F51-A7CF-29BB64F5B336}" type="datetime1">
              <a:rPr lang="en-US" smtClean="0"/>
              <a:t>3/23/2025</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nl-NL"/>
              <a:t>kijk voor meer moederdagideeën op jufsandra.jouwweb.nl</a:t>
            </a:r>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hf sldNum="0" hd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10.png"/><Relationship Id="rId5" Type="http://schemas.microsoft.com/office/2017/06/relationships/model3d" Target="../media/model3d1.glb"/><Relationship Id="rId4" Type="http://schemas.openxmlformats.org/officeDocument/2006/relationships/image" Target="../media/image9.sv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schooltv.nl/video/meer-muziek-in-de-klas-rap/" TargetMode="Externa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9437DC54-9B47-4F21-8B80-13486199DE80}"/>
              </a:ext>
            </a:extLst>
          </p:cNvPr>
          <p:cNvSpPr>
            <a:spLocks noGrp="1"/>
          </p:cNvSpPr>
          <p:nvPr>
            <p:ph type="subTitle" idx="1"/>
          </p:nvPr>
        </p:nvSpPr>
        <p:spPr>
          <a:xfrm>
            <a:off x="5542384" y="3657597"/>
            <a:ext cx="3965683" cy="1320802"/>
          </a:xfrm>
        </p:spPr>
        <p:txBody>
          <a:bodyPr>
            <a:normAutofit/>
          </a:bodyPr>
          <a:lstStyle/>
          <a:p>
            <a:r>
              <a:rPr lang="nl-NL" sz="2400" b="1" dirty="0">
                <a:solidFill>
                  <a:srgbClr val="CC0099"/>
                </a:solidFill>
                <a:latin typeface="Calibri" panose="020F0502020204030204" pitchFamily="34" charset="0"/>
                <a:cs typeface="Calibri" panose="020F0502020204030204" pitchFamily="34" charset="0"/>
              </a:rPr>
              <a:t>Maak een rap voor je moeder</a:t>
            </a:r>
          </a:p>
        </p:txBody>
      </p:sp>
      <p:pic>
        <p:nvPicPr>
          <p:cNvPr id="5" name="Afbeelding 4" descr="Afbeelding met binnen, zitten, tafel, voedsel&#10;&#10;Automatisch gegenereerde beschrijving">
            <a:extLst>
              <a:ext uri="{FF2B5EF4-FFF2-40B4-BE49-F238E27FC236}">
                <a16:creationId xmlns:a16="http://schemas.microsoft.com/office/drawing/2014/main" id="{14B69594-8F04-4725-8473-9BF5C721117B}"/>
              </a:ext>
            </a:extLst>
          </p:cNvPr>
          <p:cNvPicPr>
            <a:picLocks noChangeAspect="1"/>
          </p:cNvPicPr>
          <p:nvPr/>
        </p:nvPicPr>
        <p:blipFill>
          <a:blip r:embed="rId2"/>
          <a:stretch>
            <a:fillRect/>
          </a:stretch>
        </p:blipFill>
        <p:spPr>
          <a:xfrm>
            <a:off x="2430432" y="3545634"/>
            <a:ext cx="2832033" cy="1767454"/>
          </a:xfrm>
          <a:prstGeom prst="rect">
            <a:avLst/>
          </a:prstGeom>
        </p:spPr>
      </p:pic>
      <p:pic>
        <p:nvPicPr>
          <p:cNvPr id="7" name="Graphic 6" descr="Muzieknoten">
            <a:extLst>
              <a:ext uri="{FF2B5EF4-FFF2-40B4-BE49-F238E27FC236}">
                <a16:creationId xmlns:a16="http://schemas.microsoft.com/office/drawing/2014/main" id="{B5B435AB-7000-4A78-A59E-2A37B76E21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05348" y="3972161"/>
            <a:ext cx="914400" cy="914400"/>
          </a:xfrm>
          <a:prstGeom prst="rect">
            <a:avLst/>
          </a:prstGeom>
        </p:spPr>
      </p:pic>
      <mc:AlternateContent xmlns:mc="http://schemas.openxmlformats.org/markup-compatibility/2006">
        <mc:Choice xmlns:am3d="http://schemas.microsoft.com/office/drawing/2017/model3d" Requires="am3d">
          <p:graphicFrame>
            <p:nvGraphicFramePr>
              <p:cNvPr id="8" name="3D-model 7" descr="Banner - purple">
                <a:extLst>
                  <a:ext uri="{FF2B5EF4-FFF2-40B4-BE49-F238E27FC236}">
                    <a16:creationId xmlns:a16="http://schemas.microsoft.com/office/drawing/2014/main" id="{0F182EA7-5F8B-41C0-9A68-124258F2F08D}"/>
                  </a:ext>
                </a:extLst>
              </p:cNvPr>
              <p:cNvGraphicFramePr>
                <a:graphicFrameLocks noChangeAspect="1"/>
              </p:cNvGraphicFramePr>
              <p:nvPr>
                <p:extLst>
                  <p:ext uri="{D42A27DB-BD31-4B8C-83A1-F6EECF244321}">
                    <p14:modId xmlns:p14="http://schemas.microsoft.com/office/powerpoint/2010/main" val="1454923378"/>
                  </p:ext>
                </p:extLst>
              </p:nvPr>
            </p:nvGraphicFramePr>
            <p:xfrm>
              <a:off x="3708913" y="1544912"/>
              <a:ext cx="4923463" cy="1444864"/>
            </p:xfrm>
            <a:graphic>
              <a:graphicData uri="http://schemas.microsoft.com/office/drawing/2017/model3d">
                <am3d:model3d r:embed="rId5">
                  <am3d:spPr>
                    <a:xfrm>
                      <a:off x="0" y="0"/>
                      <a:ext cx="4923463" cy="1444864"/>
                    </a:xfrm>
                    <a:prstGeom prst="rect">
                      <a:avLst/>
                    </a:prstGeom>
                  </am3d:spPr>
                  <am3d:camera>
                    <am3d:pos x="0" y="0" z="49569982"/>
                    <am3d:up dx="0" dy="36000000" dz="0"/>
                    <am3d:lookAt x="0" y="0" z="0"/>
                    <am3d:perspective fov="2700000"/>
                  </am3d:camera>
                  <am3d:trans>
                    <am3d:meterPerModelUnit n="5119065" d="1000000"/>
                    <am3d:preTrans dx="-44165" dy="-5155274" dz="-11384"/>
                    <am3d:scale>
                      <am3d:sx n="1000000" d="1000000"/>
                      <am3d:sy n="1000000" d="1000000"/>
                      <am3d:sz n="1000000" d="1000000"/>
                    </am3d:scale>
                    <am3d:rot/>
                    <am3d:postTrans dx="0" dy="0" dz="0"/>
                  </am3d:trans>
                  <am3d:raster rName="Office3DRenderer" rVer="16.0.8326">
                    <am3d:blip r:embed="rId6"/>
                  </am3d:raster>
                  <am3d:objViewport viewportSz="541866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model 7" descr="Banner - purple">
                <a:extLst>
                  <a:ext uri="{FF2B5EF4-FFF2-40B4-BE49-F238E27FC236}">
                    <a16:creationId xmlns:a16="http://schemas.microsoft.com/office/drawing/2014/main" id="{0F182EA7-5F8B-41C0-9A68-124258F2F08D}"/>
                  </a:ext>
                </a:extLst>
              </p:cNvPr>
              <p:cNvPicPr>
                <a:picLocks noGrp="1" noRot="1" noChangeAspect="1" noMove="1" noResize="1" noEditPoints="1" noAdjustHandles="1" noChangeArrowheads="1" noChangeShapeType="1" noCrop="1"/>
              </p:cNvPicPr>
              <p:nvPr/>
            </p:nvPicPr>
            <p:blipFill>
              <a:blip r:embed="rId6"/>
              <a:stretch>
                <a:fillRect/>
              </a:stretch>
            </p:blipFill>
            <p:spPr>
              <a:xfrm>
                <a:off x="3708913" y="1544912"/>
                <a:ext cx="4923463" cy="1444864"/>
              </a:xfrm>
              <a:prstGeom prst="rect">
                <a:avLst/>
              </a:prstGeom>
            </p:spPr>
          </p:pic>
        </mc:Fallback>
      </mc:AlternateContent>
      <p:sp>
        <p:nvSpPr>
          <p:cNvPr id="2" name="Titel 1">
            <a:extLst>
              <a:ext uri="{FF2B5EF4-FFF2-40B4-BE49-F238E27FC236}">
                <a16:creationId xmlns:a16="http://schemas.microsoft.com/office/drawing/2014/main" id="{61DBCF68-56E0-47CF-A29A-3EF0FFC60FF3}"/>
              </a:ext>
            </a:extLst>
          </p:cNvPr>
          <p:cNvSpPr>
            <a:spLocks noGrp="1"/>
          </p:cNvSpPr>
          <p:nvPr>
            <p:ph type="ctrTitle"/>
          </p:nvPr>
        </p:nvSpPr>
        <p:spPr>
          <a:xfrm>
            <a:off x="2692398" y="1871131"/>
            <a:ext cx="6815669" cy="872069"/>
          </a:xfrm>
        </p:spPr>
        <p:txBody>
          <a:bodyPr/>
          <a:lstStyle/>
          <a:p>
            <a:r>
              <a:rPr lang="nl-NL" sz="3200" dirty="0">
                <a:solidFill>
                  <a:schemeClr val="bg1"/>
                </a:solidFill>
                <a:latin typeface="Calibri" panose="020F0502020204030204" pitchFamily="34" charset="0"/>
                <a:cs typeface="Calibri" panose="020F0502020204030204" pitchFamily="34" charset="0"/>
              </a:rPr>
              <a:t>Moederdag</a:t>
            </a:r>
          </a:p>
        </p:txBody>
      </p:sp>
      <p:sp>
        <p:nvSpPr>
          <p:cNvPr id="4" name="Tijdelijke aanduiding voor voettekst 7">
            <a:extLst>
              <a:ext uri="{FF2B5EF4-FFF2-40B4-BE49-F238E27FC236}">
                <a16:creationId xmlns:a16="http://schemas.microsoft.com/office/drawing/2014/main" id="{DE070C22-82AD-7420-D807-94E0C99E3DDB}"/>
              </a:ext>
            </a:extLst>
          </p:cNvPr>
          <p:cNvSpPr>
            <a:spLocks noGrp="1"/>
          </p:cNvSpPr>
          <p:nvPr>
            <p:ph type="ftr" sz="quarter" idx="11"/>
          </p:nvPr>
        </p:nvSpPr>
        <p:spPr>
          <a:xfrm>
            <a:off x="1295401" y="5969000"/>
            <a:ext cx="7305900" cy="279400"/>
          </a:xfrm>
        </p:spPr>
        <p:txBody>
          <a:bodyPr/>
          <a:lstStyle/>
          <a:p>
            <a:r>
              <a:rPr lang="nl-NL" dirty="0"/>
              <a:t>kijk voor meer Moederdagideeën op dewebsitevanjufsandra.nl</a:t>
            </a:r>
            <a:endParaRPr lang="en-US" dirty="0"/>
          </a:p>
        </p:txBody>
      </p:sp>
    </p:spTree>
    <p:extLst>
      <p:ext uri="{BB962C8B-B14F-4D97-AF65-F5344CB8AC3E}">
        <p14:creationId xmlns:p14="http://schemas.microsoft.com/office/powerpoint/2010/main" val="1392259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865342-2080-4659-8656-A11A61D448C4}"/>
              </a:ext>
            </a:extLst>
          </p:cNvPr>
          <p:cNvSpPr>
            <a:spLocks noGrp="1"/>
          </p:cNvSpPr>
          <p:nvPr>
            <p:ph type="title"/>
          </p:nvPr>
        </p:nvSpPr>
        <p:spPr>
          <a:xfrm>
            <a:off x="1295402" y="982132"/>
            <a:ext cx="9601196" cy="1008663"/>
          </a:xfrm>
        </p:spPr>
        <p:txBody>
          <a:bodyPr/>
          <a:lstStyle/>
          <a:p>
            <a:r>
              <a:rPr lang="nl-NL" dirty="0">
                <a:latin typeface="Calibri" panose="020F0502020204030204" pitchFamily="34" charset="0"/>
                <a:cs typeface="Calibri" panose="020F0502020204030204" pitchFamily="34" charset="0"/>
              </a:rPr>
              <a:t>Wat is rappen?</a:t>
            </a:r>
          </a:p>
        </p:txBody>
      </p:sp>
      <p:sp>
        <p:nvSpPr>
          <p:cNvPr id="3" name="Tijdelijke aanduiding voor inhoud 2">
            <a:extLst>
              <a:ext uri="{FF2B5EF4-FFF2-40B4-BE49-F238E27FC236}">
                <a16:creationId xmlns:a16="http://schemas.microsoft.com/office/drawing/2014/main" id="{201ABA43-6BE8-4518-9C64-B5B1BB165CE0}"/>
              </a:ext>
            </a:extLst>
          </p:cNvPr>
          <p:cNvSpPr>
            <a:spLocks noGrp="1"/>
          </p:cNvSpPr>
          <p:nvPr>
            <p:ph sz="half" idx="1"/>
          </p:nvPr>
        </p:nvSpPr>
        <p:spPr>
          <a:xfrm>
            <a:off x="1298448" y="2560320"/>
            <a:ext cx="4718304" cy="3310128"/>
          </a:xfrm>
        </p:spPr>
        <p:txBody>
          <a:bodyPr>
            <a:normAutofit fontScale="92500"/>
          </a:bodyPr>
          <a:lstStyle/>
          <a:p>
            <a:r>
              <a:rPr lang="nl-NL" dirty="0">
                <a:latin typeface="Calibri" panose="020F0502020204030204" pitchFamily="34" charset="0"/>
                <a:cs typeface="Calibri" panose="020F0502020204030204" pitchFamily="34" charset="0"/>
              </a:rPr>
              <a:t>Kijk bijvoorbeeld eens naar dit filmpje. Zo kom je al meer te weten over rap.</a:t>
            </a:r>
          </a:p>
          <a:p>
            <a:r>
              <a:rPr lang="nl-NL" dirty="0">
                <a:latin typeface="Calibri" panose="020F0502020204030204" pitchFamily="34" charset="0"/>
                <a:cs typeface="Calibri" panose="020F0502020204030204" pitchFamily="34" charset="0"/>
                <a:hlinkClick r:id="rId2"/>
              </a:rPr>
              <a:t>https://schooltv.nl/video/meer-muziek-in-de-klas-rap/</a:t>
            </a:r>
            <a:r>
              <a:rPr lang="nl-NL" dirty="0">
                <a:latin typeface="Calibri" panose="020F0502020204030204" pitchFamily="34" charset="0"/>
                <a:cs typeface="Calibri" panose="020F0502020204030204" pitchFamily="34" charset="0"/>
              </a:rPr>
              <a:t> </a:t>
            </a:r>
          </a:p>
        </p:txBody>
      </p:sp>
      <p:sp>
        <p:nvSpPr>
          <p:cNvPr id="4" name="Tijdelijke aanduiding voor inhoud 3">
            <a:extLst>
              <a:ext uri="{FF2B5EF4-FFF2-40B4-BE49-F238E27FC236}">
                <a16:creationId xmlns:a16="http://schemas.microsoft.com/office/drawing/2014/main" id="{7FA69353-C844-475F-8380-935B8439EEDB}"/>
              </a:ext>
            </a:extLst>
          </p:cNvPr>
          <p:cNvSpPr>
            <a:spLocks noGrp="1"/>
          </p:cNvSpPr>
          <p:nvPr>
            <p:ph sz="half" idx="2"/>
          </p:nvPr>
        </p:nvSpPr>
        <p:spPr/>
        <p:txBody>
          <a:bodyPr>
            <a:normAutofit fontScale="92500"/>
          </a:bodyPr>
          <a:lstStyle/>
          <a:p>
            <a:r>
              <a:rPr lang="nl-NL" dirty="0">
                <a:solidFill>
                  <a:srgbClr val="CC00FF"/>
                </a:solidFill>
                <a:latin typeface="Calibri" panose="020F0502020204030204" pitchFamily="34" charset="0"/>
                <a:cs typeface="Calibri" panose="020F0502020204030204" pitchFamily="34" charset="0"/>
              </a:rPr>
              <a:t>Rappen is dus ritmisch praten. </a:t>
            </a:r>
            <a:r>
              <a:rPr lang="nl-NL" dirty="0">
                <a:latin typeface="Calibri" panose="020F0502020204030204" pitchFamily="34" charset="0"/>
                <a:cs typeface="Calibri" panose="020F0502020204030204" pitchFamily="34" charset="0"/>
              </a:rPr>
              <a:t>Wanneer je een liedje (bijvoorbeeld vader Jacob) niet zingt maar ritmisch uitspreekt, ben je al aan het rappen. Je kunt zo’n bekent liedje dus gebruiken om je rap op te maken. Als je het namelijk kunt zingen, kun je het ook ritmisch uitspreken </a:t>
            </a:r>
            <a:r>
              <a:rPr lang="nl-NL" i="1" dirty="0">
                <a:solidFill>
                  <a:srgbClr val="7030A0"/>
                </a:solidFill>
                <a:latin typeface="Calibri" panose="020F0502020204030204" pitchFamily="34" charset="0"/>
                <a:cs typeface="Calibri" panose="020F0502020204030204" pitchFamily="34" charset="0"/>
              </a:rPr>
              <a:t>Welk liedje vind jij leuk? Gebruik het.</a:t>
            </a:r>
          </a:p>
        </p:txBody>
      </p:sp>
      <p:pic>
        <p:nvPicPr>
          <p:cNvPr id="5" name="Afbeelding 4">
            <a:extLst>
              <a:ext uri="{FF2B5EF4-FFF2-40B4-BE49-F238E27FC236}">
                <a16:creationId xmlns:a16="http://schemas.microsoft.com/office/drawing/2014/main" id="{DBC88C03-A42C-4C0A-A7E3-DD5CFE0D0C16}"/>
              </a:ext>
            </a:extLst>
          </p:cNvPr>
          <p:cNvPicPr>
            <a:picLocks noChangeAspect="1"/>
          </p:cNvPicPr>
          <p:nvPr/>
        </p:nvPicPr>
        <p:blipFill>
          <a:blip r:embed="rId3"/>
          <a:stretch>
            <a:fillRect/>
          </a:stretch>
        </p:blipFill>
        <p:spPr>
          <a:xfrm>
            <a:off x="2403669" y="4497517"/>
            <a:ext cx="2507861" cy="1422207"/>
          </a:xfrm>
          <a:prstGeom prst="rect">
            <a:avLst/>
          </a:prstGeom>
        </p:spPr>
      </p:pic>
      <p:pic>
        <p:nvPicPr>
          <p:cNvPr id="7" name="Afbeelding 6" descr="Afbeelding met man, persoon, buiten, hoed&#10;&#10;Automatisch gegenereerde beschrijving">
            <a:extLst>
              <a:ext uri="{FF2B5EF4-FFF2-40B4-BE49-F238E27FC236}">
                <a16:creationId xmlns:a16="http://schemas.microsoft.com/office/drawing/2014/main" id="{0652FB69-363C-4BA5-BAD3-043BAF6D34B2}"/>
              </a:ext>
            </a:extLst>
          </p:cNvPr>
          <p:cNvPicPr>
            <a:picLocks noChangeAspect="1"/>
          </p:cNvPicPr>
          <p:nvPr/>
        </p:nvPicPr>
        <p:blipFill>
          <a:blip r:embed="rId4"/>
          <a:stretch>
            <a:fillRect/>
          </a:stretch>
        </p:blipFill>
        <p:spPr>
          <a:xfrm>
            <a:off x="8942664" y="645953"/>
            <a:ext cx="2593678" cy="1729118"/>
          </a:xfrm>
          <a:prstGeom prst="rect">
            <a:avLst/>
          </a:prstGeom>
        </p:spPr>
      </p:pic>
      <p:sp>
        <p:nvSpPr>
          <p:cNvPr id="8" name="Tijdelijke aanduiding voor voettekst 7">
            <a:extLst>
              <a:ext uri="{FF2B5EF4-FFF2-40B4-BE49-F238E27FC236}">
                <a16:creationId xmlns:a16="http://schemas.microsoft.com/office/drawing/2014/main" id="{FFF497EB-4BC1-42E8-9F8C-22A2AB3CCC10}"/>
              </a:ext>
            </a:extLst>
          </p:cNvPr>
          <p:cNvSpPr>
            <a:spLocks noGrp="1"/>
          </p:cNvSpPr>
          <p:nvPr>
            <p:ph type="ftr" sz="quarter" idx="11"/>
          </p:nvPr>
        </p:nvSpPr>
        <p:spPr/>
        <p:txBody>
          <a:bodyPr/>
          <a:lstStyle/>
          <a:p>
            <a:r>
              <a:rPr lang="nl-NL" dirty="0"/>
              <a:t>kijk voor meer Moederdagideeën op dewebsitevanjufsandra.nl</a:t>
            </a:r>
            <a:endParaRPr lang="en-US" dirty="0"/>
          </a:p>
        </p:txBody>
      </p:sp>
    </p:spTree>
    <p:extLst>
      <p:ext uri="{BB962C8B-B14F-4D97-AF65-F5344CB8AC3E}">
        <p14:creationId xmlns:p14="http://schemas.microsoft.com/office/powerpoint/2010/main" val="808794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78A18C-AF13-4514-BE20-60352BBB6E4C}"/>
              </a:ext>
            </a:extLst>
          </p:cNvPr>
          <p:cNvSpPr>
            <a:spLocks noGrp="1"/>
          </p:cNvSpPr>
          <p:nvPr>
            <p:ph type="title"/>
          </p:nvPr>
        </p:nvSpPr>
        <p:spPr/>
        <p:txBody>
          <a:bodyPr/>
          <a:lstStyle/>
          <a:p>
            <a:r>
              <a:rPr lang="nl-NL" dirty="0">
                <a:latin typeface="Calibri" panose="020F0502020204030204" pitchFamily="34" charset="0"/>
                <a:cs typeface="Calibri" panose="020F0502020204030204" pitchFamily="34" charset="0"/>
              </a:rPr>
              <a:t>Oké, en nu?</a:t>
            </a:r>
          </a:p>
        </p:txBody>
      </p:sp>
      <p:sp>
        <p:nvSpPr>
          <p:cNvPr id="3" name="Tijdelijke aanduiding voor inhoud 2">
            <a:extLst>
              <a:ext uri="{FF2B5EF4-FFF2-40B4-BE49-F238E27FC236}">
                <a16:creationId xmlns:a16="http://schemas.microsoft.com/office/drawing/2014/main" id="{D79E416B-A112-4BBE-B7E6-E355B67AF60B}"/>
              </a:ext>
            </a:extLst>
          </p:cNvPr>
          <p:cNvSpPr>
            <a:spLocks noGrp="1"/>
          </p:cNvSpPr>
          <p:nvPr>
            <p:ph sz="half" idx="1"/>
          </p:nvPr>
        </p:nvSpPr>
        <p:spPr/>
        <p:txBody>
          <a:bodyPr>
            <a:normAutofit lnSpcReduction="10000"/>
          </a:bodyPr>
          <a:lstStyle/>
          <a:p>
            <a:r>
              <a:rPr lang="nl-NL" dirty="0">
                <a:solidFill>
                  <a:srgbClr val="CC00FF"/>
                </a:solidFill>
                <a:latin typeface="Calibri" panose="020F0502020204030204" pitchFamily="34" charset="0"/>
                <a:cs typeface="Calibri" panose="020F0502020204030204" pitchFamily="34" charset="0"/>
              </a:rPr>
              <a:t>Als je rapt, moet het rijmen!</a:t>
            </a:r>
          </a:p>
          <a:p>
            <a:r>
              <a:rPr lang="nl-NL" dirty="0">
                <a:latin typeface="Calibri" panose="020F0502020204030204" pitchFamily="34" charset="0"/>
                <a:cs typeface="Calibri" panose="020F0502020204030204" pitchFamily="34" charset="0"/>
              </a:rPr>
              <a:t>Rappers zijn meester rijmers.</a:t>
            </a:r>
          </a:p>
          <a:p>
            <a:r>
              <a:rPr lang="nl-NL" dirty="0">
                <a:latin typeface="Calibri" panose="020F0502020204030204" pitchFamily="34" charset="0"/>
                <a:cs typeface="Calibri" panose="020F0502020204030204" pitchFamily="34" charset="0"/>
              </a:rPr>
              <a:t>Blij, ei, mij, zij, kei, lei, vrij</a:t>
            </a:r>
          </a:p>
          <a:p>
            <a:r>
              <a:rPr lang="nl-NL" dirty="0">
                <a:latin typeface="Calibri" panose="020F0502020204030204" pitchFamily="34" charset="0"/>
                <a:cs typeface="Calibri" panose="020F0502020204030204" pitchFamily="34" charset="0"/>
              </a:rPr>
              <a:t>Dank, bank, rank, flank, drank</a:t>
            </a:r>
          </a:p>
          <a:p>
            <a:r>
              <a:rPr lang="nl-NL" dirty="0">
                <a:latin typeface="Calibri" panose="020F0502020204030204" pitchFamily="34" charset="0"/>
                <a:cs typeface="Calibri" panose="020F0502020204030204" pitchFamily="34" charset="0"/>
              </a:rPr>
              <a:t>Oog, boog, loog, toog, hoog</a:t>
            </a:r>
          </a:p>
          <a:p>
            <a:r>
              <a:rPr lang="nl-NL" dirty="0">
                <a:latin typeface="Calibri" panose="020F0502020204030204" pitchFamily="34" charset="0"/>
                <a:cs typeface="Calibri" panose="020F0502020204030204" pitchFamily="34" charset="0"/>
              </a:rPr>
              <a:t>Moederdag, lag, zag, lach, mag</a:t>
            </a:r>
          </a:p>
        </p:txBody>
      </p:sp>
      <p:sp>
        <p:nvSpPr>
          <p:cNvPr id="4" name="Tijdelijke aanduiding voor inhoud 3">
            <a:extLst>
              <a:ext uri="{FF2B5EF4-FFF2-40B4-BE49-F238E27FC236}">
                <a16:creationId xmlns:a16="http://schemas.microsoft.com/office/drawing/2014/main" id="{1D87CDF4-2165-433D-ADC3-AA2DBB300DC9}"/>
              </a:ext>
            </a:extLst>
          </p:cNvPr>
          <p:cNvSpPr>
            <a:spLocks noGrp="1"/>
          </p:cNvSpPr>
          <p:nvPr>
            <p:ph sz="half" idx="2"/>
          </p:nvPr>
        </p:nvSpPr>
        <p:spPr/>
        <p:txBody>
          <a:bodyPr>
            <a:normAutofit lnSpcReduction="10000"/>
          </a:bodyPr>
          <a:lstStyle/>
          <a:p>
            <a:pPr algn="ctr"/>
            <a:r>
              <a:rPr lang="nl-NL" dirty="0">
                <a:solidFill>
                  <a:srgbClr val="CC00FF"/>
                </a:solidFill>
                <a:latin typeface="Calibri" panose="020F0502020204030204" pitchFamily="34" charset="0"/>
                <a:cs typeface="Calibri" panose="020F0502020204030204" pitchFamily="34" charset="0"/>
              </a:rPr>
              <a:t>Rappers kunnen heel goed improviseren.</a:t>
            </a:r>
            <a:r>
              <a:rPr lang="nl-NL" dirty="0">
                <a:latin typeface="Calibri" panose="020F0502020204030204" pitchFamily="34" charset="0"/>
                <a:cs typeface="Calibri" panose="020F0502020204030204" pitchFamily="34" charset="0"/>
              </a:rPr>
              <a:t> </a:t>
            </a:r>
          </a:p>
          <a:p>
            <a:r>
              <a:rPr lang="nl-NL" dirty="0">
                <a:latin typeface="Calibri" panose="020F0502020204030204" pitchFamily="34" charset="0"/>
                <a:cs typeface="Calibri" panose="020F0502020204030204" pitchFamily="34" charset="0"/>
              </a:rPr>
              <a:t>Maar ook schrijven zij, schrappen en beginnen opnieuw. </a:t>
            </a:r>
          </a:p>
          <a:p>
            <a:r>
              <a:rPr lang="nl-NL" dirty="0">
                <a:latin typeface="Calibri" panose="020F0502020204030204" pitchFamily="34" charset="0"/>
                <a:cs typeface="Calibri" panose="020F0502020204030204" pitchFamily="34" charset="0"/>
              </a:rPr>
              <a:t>Bereid je rap dus goed voor en neem er de tijd voor. </a:t>
            </a:r>
          </a:p>
          <a:p>
            <a:r>
              <a:rPr lang="nl-NL" i="1" dirty="0">
                <a:latin typeface="Calibri" panose="020F0502020204030204" pitchFamily="34" charset="0"/>
                <a:cs typeface="Calibri" panose="020F0502020204030204" pitchFamily="34" charset="0"/>
              </a:rPr>
              <a:t>Schrijf en schrap – schrijf en schrap – schrijf en schrap</a:t>
            </a:r>
          </a:p>
        </p:txBody>
      </p:sp>
      <p:pic>
        <p:nvPicPr>
          <p:cNvPr id="6" name="Afbeelding 5" descr="Afbeelding met persoon, vasthouden, man, dragen&#10;&#10;Automatisch gegenereerde beschrijving">
            <a:extLst>
              <a:ext uri="{FF2B5EF4-FFF2-40B4-BE49-F238E27FC236}">
                <a16:creationId xmlns:a16="http://schemas.microsoft.com/office/drawing/2014/main" id="{21CD51D1-01D7-413D-9C21-814B66B23CDB}"/>
              </a:ext>
            </a:extLst>
          </p:cNvPr>
          <p:cNvPicPr>
            <a:picLocks noChangeAspect="1"/>
          </p:cNvPicPr>
          <p:nvPr/>
        </p:nvPicPr>
        <p:blipFill>
          <a:blip r:embed="rId2"/>
          <a:stretch>
            <a:fillRect/>
          </a:stretch>
        </p:blipFill>
        <p:spPr>
          <a:xfrm>
            <a:off x="646859" y="662730"/>
            <a:ext cx="2571830" cy="1721638"/>
          </a:xfrm>
          <a:prstGeom prst="rect">
            <a:avLst/>
          </a:prstGeom>
        </p:spPr>
      </p:pic>
      <p:sp>
        <p:nvSpPr>
          <p:cNvPr id="5" name="Tijdelijke aanduiding voor voettekst 7">
            <a:extLst>
              <a:ext uri="{FF2B5EF4-FFF2-40B4-BE49-F238E27FC236}">
                <a16:creationId xmlns:a16="http://schemas.microsoft.com/office/drawing/2014/main" id="{D2AC677F-8D54-9E7A-6AEC-43FDE0D5B01D}"/>
              </a:ext>
            </a:extLst>
          </p:cNvPr>
          <p:cNvSpPr>
            <a:spLocks noGrp="1"/>
          </p:cNvSpPr>
          <p:nvPr>
            <p:ph type="ftr" sz="quarter" idx="11"/>
          </p:nvPr>
        </p:nvSpPr>
        <p:spPr>
          <a:xfrm>
            <a:off x="1295401" y="5969000"/>
            <a:ext cx="7305900" cy="279400"/>
          </a:xfrm>
        </p:spPr>
        <p:txBody>
          <a:bodyPr/>
          <a:lstStyle/>
          <a:p>
            <a:r>
              <a:rPr lang="nl-NL" dirty="0"/>
              <a:t>kijk voor meer Moederdagideeën op dewebsitevanjufsandra.nl</a:t>
            </a:r>
            <a:endParaRPr lang="en-US" dirty="0"/>
          </a:p>
        </p:txBody>
      </p:sp>
    </p:spTree>
    <p:extLst>
      <p:ext uri="{BB962C8B-B14F-4D97-AF65-F5344CB8AC3E}">
        <p14:creationId xmlns:p14="http://schemas.microsoft.com/office/powerpoint/2010/main" val="1313577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65D88D-6EB3-4712-82B2-C828ED6C403F}"/>
              </a:ext>
            </a:extLst>
          </p:cNvPr>
          <p:cNvSpPr>
            <a:spLocks noGrp="1"/>
          </p:cNvSpPr>
          <p:nvPr>
            <p:ph type="title"/>
          </p:nvPr>
        </p:nvSpPr>
        <p:spPr/>
        <p:txBody>
          <a:bodyPr>
            <a:normAutofit fontScale="90000"/>
          </a:bodyPr>
          <a:lstStyle/>
          <a:p>
            <a:r>
              <a:rPr lang="nl-NL" dirty="0">
                <a:latin typeface="Calibri" panose="020F0502020204030204" pitchFamily="34" charset="0"/>
                <a:cs typeface="Calibri" panose="020F0502020204030204" pitchFamily="34" charset="0"/>
              </a:rPr>
              <a:t>Als je je rap hebt geschreven…</a:t>
            </a:r>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oefen dan voor publiek</a:t>
            </a:r>
          </a:p>
        </p:txBody>
      </p:sp>
      <p:pic>
        <p:nvPicPr>
          <p:cNvPr id="6" name="Tijdelijke aanduiding voor inhoud 5" descr="Afbeelding met kat, binnen, zitten, mand&#10;&#10;Automatisch gegenereerde beschrijving">
            <a:extLst>
              <a:ext uri="{FF2B5EF4-FFF2-40B4-BE49-F238E27FC236}">
                <a16:creationId xmlns:a16="http://schemas.microsoft.com/office/drawing/2014/main" id="{E8941F5D-12DA-456D-886E-CA77701CF6A1}"/>
              </a:ext>
            </a:extLst>
          </p:cNvPr>
          <p:cNvPicPr>
            <a:picLocks noGrp="1" noChangeAspect="1"/>
          </p:cNvPicPr>
          <p:nvPr>
            <p:ph sz="half" idx="1"/>
          </p:nvPr>
        </p:nvPicPr>
        <p:blipFill>
          <a:blip r:embed="rId2"/>
          <a:stretch>
            <a:fillRect/>
          </a:stretch>
        </p:blipFill>
        <p:spPr>
          <a:xfrm>
            <a:off x="1298575" y="2653006"/>
            <a:ext cx="4718050" cy="3052924"/>
          </a:xfrm>
        </p:spPr>
      </p:pic>
      <p:pic>
        <p:nvPicPr>
          <p:cNvPr id="8" name="Tijdelijke aanduiding voor inhoud 7" descr="Afbeelding met beer, buiten, zitten, teddybeer&#10;&#10;Automatisch gegenereerde beschrijving">
            <a:extLst>
              <a:ext uri="{FF2B5EF4-FFF2-40B4-BE49-F238E27FC236}">
                <a16:creationId xmlns:a16="http://schemas.microsoft.com/office/drawing/2014/main" id="{EB6C58FB-D5B5-4B2E-91BE-B3A04CC43411}"/>
              </a:ext>
            </a:extLst>
          </p:cNvPr>
          <p:cNvPicPr>
            <a:picLocks noGrp="1" noChangeAspect="1"/>
          </p:cNvPicPr>
          <p:nvPr>
            <p:ph sz="half" idx="2"/>
          </p:nvPr>
        </p:nvPicPr>
        <p:blipFill>
          <a:blip r:embed="rId3"/>
          <a:stretch>
            <a:fillRect/>
          </a:stretch>
        </p:blipFill>
        <p:spPr>
          <a:xfrm>
            <a:off x="6181725" y="2653006"/>
            <a:ext cx="4718050" cy="3125200"/>
          </a:xfrm>
        </p:spPr>
      </p:pic>
      <p:sp>
        <p:nvSpPr>
          <p:cNvPr id="3" name="Tijdelijke aanduiding voor voettekst 7">
            <a:extLst>
              <a:ext uri="{FF2B5EF4-FFF2-40B4-BE49-F238E27FC236}">
                <a16:creationId xmlns:a16="http://schemas.microsoft.com/office/drawing/2014/main" id="{4D00B4D9-5D42-2505-FF31-E0C0890D6D09}"/>
              </a:ext>
            </a:extLst>
          </p:cNvPr>
          <p:cNvSpPr>
            <a:spLocks noGrp="1"/>
          </p:cNvSpPr>
          <p:nvPr>
            <p:ph type="ftr" sz="quarter" idx="11"/>
          </p:nvPr>
        </p:nvSpPr>
        <p:spPr>
          <a:xfrm>
            <a:off x="1295401" y="5969000"/>
            <a:ext cx="7305900" cy="279400"/>
          </a:xfrm>
        </p:spPr>
        <p:txBody>
          <a:bodyPr/>
          <a:lstStyle/>
          <a:p>
            <a:r>
              <a:rPr lang="nl-NL" dirty="0"/>
              <a:t>kijk voor meer Moederdagideeën op dewebsitevanjufsandra.nl</a:t>
            </a:r>
            <a:endParaRPr lang="en-US" dirty="0"/>
          </a:p>
        </p:txBody>
      </p:sp>
    </p:spTree>
    <p:extLst>
      <p:ext uri="{BB962C8B-B14F-4D97-AF65-F5344CB8AC3E}">
        <p14:creationId xmlns:p14="http://schemas.microsoft.com/office/powerpoint/2010/main" val="1836511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9CC9BB-9C29-4E4A-A9B3-2E867F5FEBB7}"/>
              </a:ext>
            </a:extLst>
          </p:cNvPr>
          <p:cNvSpPr>
            <a:spLocks noGrp="1"/>
          </p:cNvSpPr>
          <p:nvPr>
            <p:ph type="title"/>
          </p:nvPr>
        </p:nvSpPr>
        <p:spPr/>
        <p:txBody>
          <a:bodyPr>
            <a:normAutofit fontScale="90000"/>
          </a:bodyPr>
          <a:lstStyle/>
          <a:p>
            <a:r>
              <a:rPr lang="nl-NL" dirty="0">
                <a:solidFill>
                  <a:srgbClr val="CC0099"/>
                </a:solidFill>
                <a:latin typeface="Calibri" panose="020F0502020204030204" pitchFamily="34" charset="0"/>
                <a:cs typeface="Calibri" panose="020F0502020204030204" pitchFamily="34" charset="0"/>
              </a:rPr>
              <a:t>En dan is het zo ver….</a:t>
            </a:r>
            <a:br>
              <a:rPr lang="nl-NL" dirty="0">
                <a:solidFill>
                  <a:srgbClr val="CC0099"/>
                </a:solidFill>
                <a:latin typeface="Calibri" panose="020F0502020204030204" pitchFamily="34" charset="0"/>
                <a:cs typeface="Calibri" panose="020F0502020204030204" pitchFamily="34" charset="0"/>
              </a:rPr>
            </a:br>
            <a:r>
              <a:rPr lang="nl-NL" dirty="0">
                <a:solidFill>
                  <a:srgbClr val="CC0099"/>
                </a:solidFill>
                <a:latin typeface="Calibri" panose="020F0502020204030204" pitchFamily="34" charset="0"/>
                <a:cs typeface="Calibri" panose="020F0502020204030204" pitchFamily="34" charset="0"/>
              </a:rPr>
              <a:t>Moederdag!</a:t>
            </a:r>
          </a:p>
        </p:txBody>
      </p:sp>
      <p:pic>
        <p:nvPicPr>
          <p:cNvPr id="6" name="Tijdelijke aanduiding voor inhoud 5" descr="Afbeelding met tafel, kop, koffie, voedsel&#10;&#10;Automatisch gegenereerde beschrijving">
            <a:extLst>
              <a:ext uri="{FF2B5EF4-FFF2-40B4-BE49-F238E27FC236}">
                <a16:creationId xmlns:a16="http://schemas.microsoft.com/office/drawing/2014/main" id="{115F5A1F-A15F-4094-BC3A-40F7453C00AB}"/>
              </a:ext>
            </a:extLst>
          </p:cNvPr>
          <p:cNvPicPr>
            <a:picLocks noGrp="1" noChangeAspect="1"/>
          </p:cNvPicPr>
          <p:nvPr>
            <p:ph sz="half" idx="1"/>
          </p:nvPr>
        </p:nvPicPr>
        <p:blipFill>
          <a:blip r:embed="rId2"/>
          <a:stretch>
            <a:fillRect/>
          </a:stretch>
        </p:blipFill>
        <p:spPr>
          <a:xfrm>
            <a:off x="1297766" y="2560636"/>
            <a:ext cx="4718050" cy="3309937"/>
          </a:xfrm>
        </p:spPr>
      </p:pic>
      <p:pic>
        <p:nvPicPr>
          <p:cNvPr id="8" name="Tijdelijke aanduiding voor inhoud 7" descr="Afbeelding met persoon, man, telefoon, vasthouden&#10;&#10;Automatisch gegenereerde beschrijving">
            <a:extLst>
              <a:ext uri="{FF2B5EF4-FFF2-40B4-BE49-F238E27FC236}">
                <a16:creationId xmlns:a16="http://schemas.microsoft.com/office/drawing/2014/main" id="{3D491B11-EF25-482E-A00B-572B06F4F2C9}"/>
              </a:ext>
            </a:extLst>
          </p:cNvPr>
          <p:cNvPicPr>
            <a:picLocks noGrp="1" noChangeAspect="1"/>
          </p:cNvPicPr>
          <p:nvPr>
            <p:ph sz="half" idx="2"/>
          </p:nvPr>
        </p:nvPicPr>
        <p:blipFill>
          <a:blip r:embed="rId3"/>
          <a:stretch>
            <a:fillRect/>
          </a:stretch>
        </p:blipFill>
        <p:spPr>
          <a:xfrm>
            <a:off x="8846361" y="2560637"/>
            <a:ext cx="2206624" cy="3309937"/>
          </a:xfrm>
        </p:spPr>
      </p:pic>
      <p:sp>
        <p:nvSpPr>
          <p:cNvPr id="9" name="Tekstvak 8">
            <a:extLst>
              <a:ext uri="{FF2B5EF4-FFF2-40B4-BE49-F238E27FC236}">
                <a16:creationId xmlns:a16="http://schemas.microsoft.com/office/drawing/2014/main" id="{A364FC1F-8FD4-4222-BDCD-046A8FA053B3}"/>
              </a:ext>
            </a:extLst>
          </p:cNvPr>
          <p:cNvSpPr txBox="1"/>
          <p:nvPr/>
        </p:nvSpPr>
        <p:spPr>
          <a:xfrm>
            <a:off x="6176186" y="2560636"/>
            <a:ext cx="2646783" cy="3662541"/>
          </a:xfrm>
          <a:prstGeom prst="rect">
            <a:avLst/>
          </a:prstGeom>
          <a:noFill/>
        </p:spPr>
        <p:txBody>
          <a:bodyPr wrap="square" rtlCol="0">
            <a:spAutoFit/>
          </a:bodyPr>
          <a:lstStyle/>
          <a:p>
            <a:r>
              <a:rPr lang="nl-NL" sz="2000" dirty="0">
                <a:latin typeface="Calibri" panose="020F0502020204030204" pitchFamily="34" charset="0"/>
                <a:cs typeface="Calibri" panose="020F0502020204030204" pitchFamily="34" charset="0"/>
              </a:rPr>
              <a:t>1. Rap voor je moeder.</a:t>
            </a:r>
          </a:p>
          <a:p>
            <a:r>
              <a:rPr lang="nl-NL" sz="2000" dirty="0">
                <a:latin typeface="Calibri" panose="020F0502020204030204" pitchFamily="34" charset="0"/>
                <a:cs typeface="Calibri" panose="020F0502020204030204" pitchFamily="34" charset="0"/>
              </a:rPr>
              <a:t>2. Geef haar je cadeau.</a:t>
            </a:r>
          </a:p>
          <a:p>
            <a:r>
              <a:rPr lang="nl-NL" sz="2000" dirty="0">
                <a:latin typeface="Calibri" panose="020F0502020204030204" pitchFamily="34" charset="0"/>
                <a:cs typeface="Calibri" panose="020F0502020204030204" pitchFamily="34" charset="0"/>
              </a:rPr>
              <a:t>3. En ontbijt op bed. </a:t>
            </a:r>
            <a:r>
              <a:rPr lang="nl-NL" sz="2000" dirty="0">
                <a:latin typeface="Calibri" panose="020F0502020204030204" pitchFamily="34" charset="0"/>
                <a:cs typeface="Calibri" panose="020F0502020204030204" pitchFamily="34" charset="0"/>
                <a:sym typeface="Wingdings" panose="05000000000000000000" pitchFamily="2" charset="2"/>
              </a:rPr>
              <a:t> </a:t>
            </a:r>
          </a:p>
          <a:p>
            <a:endParaRPr lang="nl-NL" sz="2000" dirty="0">
              <a:latin typeface="Calibri" panose="020F0502020204030204" pitchFamily="34" charset="0"/>
              <a:cs typeface="Calibri" panose="020F0502020204030204" pitchFamily="34" charset="0"/>
              <a:sym typeface="Wingdings" panose="05000000000000000000" pitchFamily="2" charset="2"/>
            </a:endParaRPr>
          </a:p>
          <a:p>
            <a:r>
              <a:rPr lang="nl-NL" sz="2000" dirty="0">
                <a:latin typeface="Calibri" panose="020F0502020204030204" pitchFamily="34" charset="0"/>
                <a:cs typeface="Calibri" panose="020F0502020204030204" pitchFamily="34" charset="0"/>
                <a:sym typeface="Wingdings" panose="05000000000000000000" pitchFamily="2" charset="2"/>
              </a:rPr>
              <a:t>Veel plezier met het maken en uitvoeren van jouw rap. </a:t>
            </a:r>
          </a:p>
          <a:p>
            <a:endParaRPr lang="nl-NL" sz="2000" dirty="0">
              <a:latin typeface="Calibri" panose="020F0502020204030204" pitchFamily="34" charset="0"/>
              <a:cs typeface="Calibri" panose="020F0502020204030204" pitchFamily="34" charset="0"/>
              <a:sym typeface="Wingdings" panose="05000000000000000000" pitchFamily="2" charset="2"/>
            </a:endParaRPr>
          </a:p>
          <a:p>
            <a:r>
              <a:rPr lang="nl-NL" dirty="0">
                <a:latin typeface="Calibri" panose="020F0502020204030204" pitchFamily="34" charset="0"/>
                <a:cs typeface="Calibri" panose="020F0502020204030204" pitchFamily="34" charset="0"/>
                <a:sym typeface="Wingdings" panose="05000000000000000000" pitchFamily="2" charset="2"/>
              </a:rPr>
              <a:t>Tip! Laat iemand jou opnemen, terwijl je rapt.</a:t>
            </a:r>
          </a:p>
          <a:p>
            <a:r>
              <a:rPr lang="nl-NL" dirty="0">
                <a:latin typeface="Calibri" panose="020F0502020204030204" pitchFamily="34" charset="0"/>
                <a:cs typeface="Calibri" panose="020F0502020204030204" pitchFamily="34" charset="0"/>
                <a:sym typeface="Wingdings" panose="05000000000000000000" pitchFamily="2" charset="2"/>
              </a:rPr>
              <a:t>Tip! Schrijf je raptekst op een mooie kaart</a:t>
            </a:r>
            <a:endParaRPr lang="nl-NL" dirty="0">
              <a:latin typeface="Calibri" panose="020F0502020204030204" pitchFamily="34" charset="0"/>
              <a:cs typeface="Calibri" panose="020F0502020204030204" pitchFamily="34" charset="0"/>
            </a:endParaRPr>
          </a:p>
        </p:txBody>
      </p:sp>
      <p:sp>
        <p:nvSpPr>
          <p:cNvPr id="3" name="Tijdelijke aanduiding voor voettekst 7">
            <a:extLst>
              <a:ext uri="{FF2B5EF4-FFF2-40B4-BE49-F238E27FC236}">
                <a16:creationId xmlns:a16="http://schemas.microsoft.com/office/drawing/2014/main" id="{85069A7F-CCF3-F225-1BE8-F641F646E84C}"/>
              </a:ext>
            </a:extLst>
          </p:cNvPr>
          <p:cNvSpPr>
            <a:spLocks noGrp="1"/>
          </p:cNvSpPr>
          <p:nvPr>
            <p:ph type="ftr" sz="quarter" idx="11"/>
          </p:nvPr>
        </p:nvSpPr>
        <p:spPr>
          <a:xfrm>
            <a:off x="1295401" y="5969000"/>
            <a:ext cx="7305900" cy="279400"/>
          </a:xfrm>
        </p:spPr>
        <p:txBody>
          <a:bodyPr/>
          <a:lstStyle/>
          <a:p>
            <a:r>
              <a:rPr lang="nl-NL" dirty="0"/>
              <a:t>kijk voor meer Moederdagideeën op dewebsitevanjufsandra.nl</a:t>
            </a:r>
            <a:endParaRPr lang="en-US" dirty="0"/>
          </a:p>
        </p:txBody>
      </p:sp>
    </p:spTree>
    <p:extLst>
      <p:ext uri="{BB962C8B-B14F-4D97-AF65-F5344CB8AC3E}">
        <p14:creationId xmlns:p14="http://schemas.microsoft.com/office/powerpoint/2010/main" val="164910637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sch">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0</TotalTime>
  <Words>315</Words>
  <Application>Microsoft Office PowerPoint</Application>
  <PresentationFormat>Breedbeeld</PresentationFormat>
  <Paragraphs>32</Paragraphs>
  <Slides>5</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5</vt:i4>
      </vt:variant>
    </vt:vector>
  </HeadingPairs>
  <TitlesOfParts>
    <vt:vector size="9" baseType="lpstr">
      <vt:lpstr>Arial</vt:lpstr>
      <vt:lpstr>Calibri</vt:lpstr>
      <vt:lpstr>Garamond</vt:lpstr>
      <vt:lpstr>Organisch</vt:lpstr>
      <vt:lpstr>Moederdag</vt:lpstr>
      <vt:lpstr>Wat is rappen?</vt:lpstr>
      <vt:lpstr>Oké, en nu?</vt:lpstr>
      <vt:lpstr>Als je je rap hebt geschreven… oefen dan voor publiek</vt:lpstr>
      <vt:lpstr>En dan is het zo ver…. Moederdag!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2020-04-15T18:35:33Z</dcterms:created>
  <dcterms:modified xsi:type="dcterms:W3CDTF">2025-03-23T10:04:30Z</dcterms:modified>
</cp:coreProperties>
</file>